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6" r:id="rId6"/>
    <p:sldId id="267" r:id="rId7"/>
    <p:sldId id="260" r:id="rId8"/>
    <p:sldId id="268" r:id="rId9"/>
    <p:sldId id="269"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Kn+2jrQ2juj0sWOZm9aM0IJEi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8B"/>
    <a:srgbClr val="004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9"/>
    <p:restoredTop sz="94718"/>
  </p:normalViewPr>
  <p:slideViewPr>
    <p:cSldViewPr snapToGrid="0" snapToObjects="1">
      <p:cViewPr varScale="1">
        <p:scale>
          <a:sx n="98" d="100"/>
          <a:sy n="98" d="100"/>
        </p:scale>
        <p:origin x="19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72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95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87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42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 name="Google Shape;18;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 name="Google Shape;1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8"/>
        <p:cNvGrpSpPr/>
        <p:nvPr/>
      </p:nvGrpSpPr>
      <p:grpSpPr>
        <a:xfrm>
          <a:off x="0" y="0"/>
          <a:ext cx="0" cy="0"/>
          <a:chOff x="0" y="0"/>
          <a:chExt cx="0" cy="0"/>
        </a:xfrm>
      </p:grpSpPr>
      <p:sp>
        <p:nvSpPr>
          <p:cNvPr id="49" name="Google Shape;4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95" name="Google Shape;95;p3"/>
          <p:cNvSpPr txBox="1">
            <a:spLocks noGrp="1"/>
          </p:cNvSpPr>
          <p:nvPr>
            <p:ph type="title"/>
          </p:nvPr>
        </p:nvSpPr>
        <p:spPr>
          <a:xfrm>
            <a:off x="1190172" y="1392762"/>
            <a:ext cx="5965372" cy="7169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73751"/>
              </a:buClr>
              <a:buSzPct val="100000"/>
              <a:buFont typeface="Arial"/>
              <a:buNone/>
            </a:pPr>
            <a:r>
              <a:rPr lang="es-MX" sz="3600" b="1" dirty="0">
                <a:solidFill>
                  <a:srgbClr val="001F8B"/>
                </a:solidFill>
                <a:latin typeface="Arial"/>
                <a:ea typeface="Arial"/>
                <a:cs typeface="Arial"/>
                <a:sym typeface="Arial"/>
              </a:rPr>
              <a:t>Título</a:t>
            </a:r>
            <a:endParaRPr sz="2000" dirty="0">
              <a:solidFill>
                <a:srgbClr val="001F8B"/>
              </a:solidFill>
            </a:endParaRPr>
          </a:p>
        </p:txBody>
      </p:sp>
      <p:sp>
        <p:nvSpPr>
          <p:cNvPr id="97" name="Google Shape;97;p3"/>
          <p:cNvSpPr txBox="1">
            <a:spLocks noGrp="1"/>
          </p:cNvSpPr>
          <p:nvPr>
            <p:ph type="body" idx="2"/>
          </p:nvPr>
        </p:nvSpPr>
        <p:spPr>
          <a:xfrm>
            <a:off x="1567543" y="2748983"/>
            <a:ext cx="5588000" cy="2716255"/>
          </a:xfrm>
          <a:prstGeom prst="rect">
            <a:avLst/>
          </a:prstGeom>
          <a:noFill/>
          <a:ln>
            <a:noFill/>
          </a:ln>
        </p:spPr>
        <p:txBody>
          <a:bodyPr spcFirstLastPara="1" wrap="square" lIns="91425" tIns="45700" rIns="91425" bIns="45700" anchor="t" anchorCtr="0">
            <a:normAutofit/>
          </a:bodyPr>
          <a:lstStyle/>
          <a:p>
            <a:pPr marL="0" lvl="0" indent="0" algn="just">
              <a:spcBef>
                <a:spcPts val="0"/>
              </a:spcBef>
            </a:pPr>
            <a:r>
              <a:rPr lang="es-MX" sz="1700" dirty="0">
                <a:solidFill>
                  <a:srgbClr val="888888"/>
                </a:solidFill>
              </a:rPr>
              <a:t>Lorem ipsum dolor sit amet, consectetuer adipiscing elit, sed diam nonummy nibh euismod tincidunt ut laoreet dolore magna aliquam erat volutpat. </a:t>
            </a:r>
            <a:r>
              <a:rPr lang="es-MX" sz="1700" dirty="0">
                <a:solidFill>
                  <a:srgbClr val="888888"/>
                </a:solidFill>
                <a:latin typeface="Arial"/>
                <a:ea typeface="Arial"/>
                <a:cs typeface="Arial"/>
                <a:sym typeface="Arial"/>
              </a:rPr>
              <a:t>Ut wisi enim ad minim veniam, quis nostrud exerci tation ullamcorper suscipit lobortis nisl ut aliquip ex ea commodo consequat.</a:t>
            </a:r>
          </a:p>
          <a:p>
            <a:pPr marL="0" lvl="0" indent="0" algn="just">
              <a:spcBef>
                <a:spcPts val="0"/>
              </a:spcBef>
            </a:pPr>
            <a:endParaRPr lang="es-MX" sz="1700" dirty="0">
              <a:solidFill>
                <a:srgbClr val="888888"/>
              </a:solidFill>
              <a:latin typeface="Arial"/>
              <a:ea typeface="Arial"/>
              <a:cs typeface="Arial"/>
              <a:sym typeface="Arial"/>
            </a:endParaRPr>
          </a:p>
          <a:p>
            <a:pPr marL="0" lvl="0" indent="0" algn="just">
              <a:spcBef>
                <a:spcPts val="0"/>
              </a:spcBef>
            </a:pPr>
            <a:r>
              <a:rPr lang="es-MX" sz="1700" dirty="0">
                <a:solidFill>
                  <a:srgbClr val="888888"/>
                </a:solidFill>
                <a:latin typeface="Arial"/>
                <a:ea typeface="Arial"/>
                <a:cs typeface="Arial"/>
                <a:sym typeface="Arial"/>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marL="0" lvl="0" indent="0" algn="just">
              <a:spcBef>
                <a:spcPts val="0"/>
              </a:spcBef>
            </a:pPr>
            <a:endParaRPr lang="es-MX" dirty="0">
              <a:solidFill>
                <a:srgbClr val="888888"/>
              </a:solidFill>
              <a:latin typeface="Arial"/>
              <a:ea typeface="Arial"/>
              <a:cs typeface="Arial"/>
              <a:sym typeface="Arial"/>
            </a:endParaRPr>
          </a:p>
        </p:txBody>
      </p:sp>
      <p:sp>
        <p:nvSpPr>
          <p:cNvPr id="8" name="Google Shape;95;p3">
            <a:extLst>
              <a:ext uri="{FF2B5EF4-FFF2-40B4-BE49-F238E27FC236}">
                <a16:creationId xmlns:a16="http://schemas.microsoft.com/office/drawing/2014/main" id="{4D46E811-7475-0E33-BB83-E729D304A3BE}"/>
              </a:ext>
            </a:extLst>
          </p:cNvPr>
          <p:cNvSpPr txBox="1">
            <a:spLocks/>
          </p:cNvSpPr>
          <p:nvPr/>
        </p:nvSpPr>
        <p:spPr>
          <a:xfrm>
            <a:off x="1190172" y="2109744"/>
            <a:ext cx="5965372"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73751"/>
              </a:buClr>
              <a:buSzPct val="100000"/>
            </a:pPr>
            <a:r>
              <a:rPr lang="es-MX" sz="2400" dirty="0">
                <a:solidFill>
                  <a:srgbClr val="A5A5A5"/>
                </a:solidFill>
                <a:latin typeface="Arial"/>
                <a:ea typeface="Arial"/>
                <a:cs typeface="Arial"/>
                <a:sym typeface="Arial"/>
              </a:rPr>
              <a:t>Subtítulo</a:t>
            </a:r>
            <a:endParaRPr lang="es-MX" sz="1400" dirty="0"/>
          </a:p>
        </p:txBody>
      </p:sp>
      <p:sp>
        <p:nvSpPr>
          <p:cNvPr id="4" name="Rectángulo 3">
            <a:extLst>
              <a:ext uri="{FF2B5EF4-FFF2-40B4-BE49-F238E27FC236}">
                <a16:creationId xmlns:a16="http://schemas.microsoft.com/office/drawing/2014/main" id="{54AECEDE-BC3A-8DBD-89E4-1CE014BF4AEA}"/>
              </a:ext>
            </a:extLst>
          </p:cNvPr>
          <p:cNvSpPr/>
          <p:nvPr/>
        </p:nvSpPr>
        <p:spPr>
          <a:xfrm>
            <a:off x="7779657" y="1814286"/>
            <a:ext cx="3222171" cy="36509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BAA15E11-AE0F-F6DC-539D-64F04B6A577F}"/>
              </a:ext>
            </a:extLst>
          </p:cNvPr>
          <p:cNvSpPr txBox="1"/>
          <p:nvPr/>
        </p:nvSpPr>
        <p:spPr>
          <a:xfrm>
            <a:off x="8766628" y="3429000"/>
            <a:ext cx="1248228" cy="307777"/>
          </a:xfrm>
          <a:prstGeom prst="rect">
            <a:avLst/>
          </a:prstGeom>
          <a:noFill/>
        </p:spPr>
        <p:txBody>
          <a:bodyPr wrap="square" rtlCol="0">
            <a:spAutoFit/>
          </a:bodyPr>
          <a:lstStyle/>
          <a:p>
            <a:pPr algn="ctr"/>
            <a:r>
              <a:rPr lang="es-MX" dirty="0">
                <a:solidFill>
                  <a:schemeClr val="tx1">
                    <a:lumMod val="50000"/>
                    <a:lumOff val="50000"/>
                  </a:schemeClr>
                </a:solidFill>
              </a:rPr>
              <a:t>IMAGEN</a:t>
            </a:r>
          </a:p>
        </p:txBody>
      </p:sp>
      <p:sp>
        <p:nvSpPr>
          <p:cNvPr id="6" name="Elipse 5">
            <a:extLst>
              <a:ext uri="{FF2B5EF4-FFF2-40B4-BE49-F238E27FC236}">
                <a16:creationId xmlns:a16="http://schemas.microsoft.com/office/drawing/2014/main" id="{F0F82017-4520-4163-7772-D76E07E3E220}"/>
              </a:ext>
            </a:extLst>
          </p:cNvPr>
          <p:cNvSpPr/>
          <p:nvPr/>
        </p:nvSpPr>
        <p:spPr>
          <a:xfrm>
            <a:off x="1509486" y="2859316"/>
            <a:ext cx="58057" cy="58057"/>
          </a:xfrm>
          <a:prstGeom prst="ellipse">
            <a:avLst/>
          </a:prstGeom>
          <a:solidFill>
            <a:srgbClr val="0049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8" name="Rectángulo 7">
            <a:extLst>
              <a:ext uri="{FF2B5EF4-FFF2-40B4-BE49-F238E27FC236}">
                <a16:creationId xmlns:a16="http://schemas.microsoft.com/office/drawing/2014/main" id="{A71B49D5-B72A-7063-695D-91AF4C61A675}"/>
              </a:ext>
            </a:extLst>
          </p:cNvPr>
          <p:cNvSpPr/>
          <p:nvPr/>
        </p:nvSpPr>
        <p:spPr>
          <a:xfrm>
            <a:off x="1030514" y="1247924"/>
            <a:ext cx="3541486" cy="4362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1A825A03-FD44-5FF3-4790-C503DCD3099E}"/>
              </a:ext>
            </a:extLst>
          </p:cNvPr>
          <p:cNvSpPr txBox="1"/>
          <p:nvPr/>
        </p:nvSpPr>
        <p:spPr>
          <a:xfrm>
            <a:off x="2177143" y="3275111"/>
            <a:ext cx="1248228" cy="307777"/>
          </a:xfrm>
          <a:prstGeom prst="rect">
            <a:avLst/>
          </a:prstGeom>
          <a:noFill/>
        </p:spPr>
        <p:txBody>
          <a:bodyPr wrap="square" rtlCol="0">
            <a:spAutoFit/>
          </a:bodyPr>
          <a:lstStyle/>
          <a:p>
            <a:pPr algn="ctr"/>
            <a:r>
              <a:rPr lang="es-MX" dirty="0">
                <a:solidFill>
                  <a:schemeClr val="tx1">
                    <a:lumMod val="50000"/>
                    <a:lumOff val="50000"/>
                  </a:schemeClr>
                </a:solidFill>
              </a:rPr>
              <a:t>IMAGEN</a:t>
            </a:r>
          </a:p>
        </p:txBody>
      </p:sp>
      <p:sp>
        <p:nvSpPr>
          <p:cNvPr id="10" name="Google Shape;95;p3">
            <a:extLst>
              <a:ext uri="{FF2B5EF4-FFF2-40B4-BE49-F238E27FC236}">
                <a16:creationId xmlns:a16="http://schemas.microsoft.com/office/drawing/2014/main" id="{9B278631-8E98-52FF-DAA3-9B5758121EC1}"/>
              </a:ext>
            </a:extLst>
          </p:cNvPr>
          <p:cNvSpPr txBox="1">
            <a:spLocks noGrp="1"/>
          </p:cNvSpPr>
          <p:nvPr>
            <p:ph type="title"/>
          </p:nvPr>
        </p:nvSpPr>
        <p:spPr>
          <a:xfrm>
            <a:off x="5196114" y="1537600"/>
            <a:ext cx="5965372" cy="7169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73751"/>
              </a:buClr>
              <a:buSzPct val="100000"/>
              <a:buFont typeface="Arial"/>
              <a:buNone/>
            </a:pPr>
            <a:r>
              <a:rPr lang="es-MX" sz="3600" b="1" dirty="0">
                <a:solidFill>
                  <a:srgbClr val="001F8B"/>
                </a:solidFill>
                <a:latin typeface="Arial"/>
                <a:ea typeface="Arial"/>
                <a:cs typeface="Arial"/>
                <a:sym typeface="Arial"/>
              </a:rPr>
              <a:t>Título</a:t>
            </a:r>
            <a:endParaRPr sz="2000" dirty="0">
              <a:solidFill>
                <a:srgbClr val="001F8B"/>
              </a:solidFill>
            </a:endParaRPr>
          </a:p>
        </p:txBody>
      </p:sp>
      <p:sp>
        <p:nvSpPr>
          <p:cNvPr id="11" name="Google Shape;97;p3">
            <a:extLst>
              <a:ext uri="{FF2B5EF4-FFF2-40B4-BE49-F238E27FC236}">
                <a16:creationId xmlns:a16="http://schemas.microsoft.com/office/drawing/2014/main" id="{587794A5-408D-BB73-A3E9-1CD916FB1759}"/>
              </a:ext>
            </a:extLst>
          </p:cNvPr>
          <p:cNvSpPr txBox="1">
            <a:spLocks/>
          </p:cNvSpPr>
          <p:nvPr/>
        </p:nvSpPr>
        <p:spPr>
          <a:xfrm>
            <a:off x="5573485" y="2893821"/>
            <a:ext cx="5588000" cy="27162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600" dirty="0">
                <a:solidFill>
                  <a:srgbClr val="888888"/>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sp>
        <p:nvSpPr>
          <p:cNvPr id="12" name="Google Shape;95;p3">
            <a:extLst>
              <a:ext uri="{FF2B5EF4-FFF2-40B4-BE49-F238E27FC236}">
                <a16:creationId xmlns:a16="http://schemas.microsoft.com/office/drawing/2014/main" id="{A0B26C09-30FB-BC6C-2B4F-61A869BA9EE5}"/>
              </a:ext>
            </a:extLst>
          </p:cNvPr>
          <p:cNvSpPr txBox="1">
            <a:spLocks/>
          </p:cNvSpPr>
          <p:nvPr/>
        </p:nvSpPr>
        <p:spPr>
          <a:xfrm>
            <a:off x="5196114" y="2254582"/>
            <a:ext cx="5965372"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73751"/>
              </a:buClr>
              <a:buSzPct val="100000"/>
            </a:pPr>
            <a:r>
              <a:rPr lang="es-MX" sz="2400" dirty="0">
                <a:solidFill>
                  <a:srgbClr val="A5A5A5"/>
                </a:solidFill>
                <a:latin typeface="Arial"/>
                <a:ea typeface="Arial"/>
                <a:cs typeface="Arial"/>
                <a:sym typeface="Arial"/>
              </a:rPr>
              <a:t>Subtítulo</a:t>
            </a:r>
            <a:endParaRPr lang="es-MX" sz="1400" dirty="0"/>
          </a:p>
        </p:txBody>
      </p:sp>
      <p:sp>
        <p:nvSpPr>
          <p:cNvPr id="13" name="Elipse 12">
            <a:extLst>
              <a:ext uri="{FF2B5EF4-FFF2-40B4-BE49-F238E27FC236}">
                <a16:creationId xmlns:a16="http://schemas.microsoft.com/office/drawing/2014/main" id="{2E5E7C85-D595-6DB8-EA0C-977EBA1315FD}"/>
              </a:ext>
            </a:extLst>
          </p:cNvPr>
          <p:cNvSpPr/>
          <p:nvPr/>
        </p:nvSpPr>
        <p:spPr>
          <a:xfrm>
            <a:off x="5515428" y="3004154"/>
            <a:ext cx="58057" cy="58057"/>
          </a:xfrm>
          <a:prstGeom prst="ellipse">
            <a:avLst/>
          </a:prstGeom>
          <a:solidFill>
            <a:srgbClr val="0049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13" name="Google Shape;97;p3">
            <a:extLst>
              <a:ext uri="{FF2B5EF4-FFF2-40B4-BE49-F238E27FC236}">
                <a16:creationId xmlns:a16="http://schemas.microsoft.com/office/drawing/2014/main" id="{DFD8ADB8-02C3-FBE4-C6BA-EE30B94F8732}"/>
              </a:ext>
            </a:extLst>
          </p:cNvPr>
          <p:cNvSpPr txBox="1">
            <a:spLocks/>
          </p:cNvSpPr>
          <p:nvPr/>
        </p:nvSpPr>
        <p:spPr>
          <a:xfrm>
            <a:off x="1759855" y="2189842"/>
            <a:ext cx="2710545" cy="247831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ctr">
              <a:spcBef>
                <a:spcPts val="0"/>
              </a:spcBef>
            </a:pPr>
            <a:r>
              <a:rPr lang="es-MX" dirty="0">
                <a:solidFill>
                  <a:srgbClr val="888888"/>
                </a:solidFill>
                <a:latin typeface="Arial"/>
                <a:ea typeface="Arial"/>
                <a:cs typeface="Arial"/>
                <a:sym typeface="Arial"/>
              </a:rPr>
              <a:t>Lorem ipsum dolor sit amet, consectetuer adipiscing elit, sed diam nonummy nibh euismod tincidunt ut laoreet dolore magna aliquam erat volutpat.</a:t>
            </a:r>
          </a:p>
        </p:txBody>
      </p:sp>
      <p:sp>
        <p:nvSpPr>
          <p:cNvPr id="14" name="Google Shape;95;p3">
            <a:extLst>
              <a:ext uri="{FF2B5EF4-FFF2-40B4-BE49-F238E27FC236}">
                <a16:creationId xmlns:a16="http://schemas.microsoft.com/office/drawing/2014/main" id="{27BFEF43-A75E-B1D8-EBEA-BB8DB661B00B}"/>
              </a:ext>
            </a:extLst>
          </p:cNvPr>
          <p:cNvSpPr txBox="1">
            <a:spLocks/>
          </p:cNvSpPr>
          <p:nvPr/>
        </p:nvSpPr>
        <p:spPr>
          <a:xfrm>
            <a:off x="1582056" y="1493896"/>
            <a:ext cx="3062515"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pPr>
            <a:r>
              <a:rPr lang="es-MX" sz="2400" dirty="0">
                <a:solidFill>
                  <a:srgbClr val="001F8B"/>
                </a:solidFill>
                <a:latin typeface="Arial"/>
                <a:ea typeface="Arial"/>
                <a:cs typeface="Arial"/>
                <a:sym typeface="Arial"/>
              </a:rPr>
              <a:t>Texto</a:t>
            </a:r>
            <a:endParaRPr lang="es-MX" sz="1400" dirty="0">
              <a:solidFill>
                <a:srgbClr val="001F8B"/>
              </a:solidFill>
            </a:endParaRPr>
          </a:p>
        </p:txBody>
      </p:sp>
      <p:sp>
        <p:nvSpPr>
          <p:cNvPr id="15" name="Google Shape;95;p3">
            <a:extLst>
              <a:ext uri="{FF2B5EF4-FFF2-40B4-BE49-F238E27FC236}">
                <a16:creationId xmlns:a16="http://schemas.microsoft.com/office/drawing/2014/main" id="{959384FC-F416-355F-F111-6A26E225ACE2}"/>
              </a:ext>
            </a:extLst>
          </p:cNvPr>
          <p:cNvSpPr txBox="1">
            <a:spLocks noGrp="1"/>
          </p:cNvSpPr>
          <p:nvPr>
            <p:ph type="title"/>
          </p:nvPr>
        </p:nvSpPr>
        <p:spPr>
          <a:xfrm>
            <a:off x="5196114" y="1998265"/>
            <a:ext cx="5965372" cy="7169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73751"/>
              </a:buClr>
              <a:buSzPct val="100000"/>
              <a:buFont typeface="Arial"/>
              <a:buNone/>
            </a:pPr>
            <a:r>
              <a:rPr lang="es-MX" sz="3600" b="1" dirty="0">
                <a:solidFill>
                  <a:srgbClr val="001F8B"/>
                </a:solidFill>
                <a:latin typeface="Arial"/>
                <a:ea typeface="Arial"/>
                <a:cs typeface="Arial"/>
                <a:sym typeface="Arial"/>
              </a:rPr>
              <a:t>Texto</a:t>
            </a:r>
            <a:endParaRPr sz="2000" dirty="0">
              <a:solidFill>
                <a:srgbClr val="001F8B"/>
              </a:solidFill>
            </a:endParaRPr>
          </a:p>
        </p:txBody>
      </p:sp>
      <p:sp>
        <p:nvSpPr>
          <p:cNvPr id="16" name="Google Shape;97;p3">
            <a:extLst>
              <a:ext uri="{FF2B5EF4-FFF2-40B4-BE49-F238E27FC236}">
                <a16:creationId xmlns:a16="http://schemas.microsoft.com/office/drawing/2014/main" id="{21705921-E84F-92FE-168A-3BE4BA870EAF}"/>
              </a:ext>
            </a:extLst>
          </p:cNvPr>
          <p:cNvSpPr txBox="1">
            <a:spLocks/>
          </p:cNvSpPr>
          <p:nvPr/>
        </p:nvSpPr>
        <p:spPr>
          <a:xfrm>
            <a:off x="5196113" y="2893821"/>
            <a:ext cx="5965372" cy="2211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600" dirty="0">
                <a:solidFill>
                  <a:srgbClr val="888888"/>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pic>
        <p:nvPicPr>
          <p:cNvPr id="9" name="Imagen 8">
            <a:extLst>
              <a:ext uri="{FF2B5EF4-FFF2-40B4-BE49-F238E27FC236}">
                <a16:creationId xmlns:a16="http://schemas.microsoft.com/office/drawing/2014/main" id="{98B97FF0-7FBB-97D0-08A2-AE9121C1AE1D}"/>
              </a:ext>
            </a:extLst>
          </p:cNvPr>
          <p:cNvPicPr>
            <a:picLocks noChangeAspect="1"/>
          </p:cNvPicPr>
          <p:nvPr/>
        </p:nvPicPr>
        <p:blipFill>
          <a:blip r:embed="rId4"/>
          <a:stretch>
            <a:fillRect/>
          </a:stretch>
        </p:blipFill>
        <p:spPr>
          <a:xfrm>
            <a:off x="1499184" y="1862534"/>
            <a:ext cx="3228258" cy="3242866"/>
          </a:xfrm>
          <a:prstGeom prst="rect">
            <a:avLst/>
          </a:prstGeom>
        </p:spPr>
      </p:pic>
    </p:spTree>
    <p:extLst>
      <p:ext uri="{BB962C8B-B14F-4D97-AF65-F5344CB8AC3E}">
        <p14:creationId xmlns:p14="http://schemas.microsoft.com/office/powerpoint/2010/main" val="426555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sp>
        <p:nvSpPr>
          <p:cNvPr id="9" name="Rectángulo 8">
            <a:extLst>
              <a:ext uri="{FF2B5EF4-FFF2-40B4-BE49-F238E27FC236}">
                <a16:creationId xmlns:a16="http://schemas.microsoft.com/office/drawing/2014/main" id="{11C0BFFA-4565-886B-6BFA-93C2E49A7DD3}"/>
              </a:ext>
            </a:extLst>
          </p:cNvPr>
          <p:cNvSpPr/>
          <p:nvPr/>
        </p:nvSpPr>
        <p:spPr>
          <a:xfrm>
            <a:off x="1807028" y="1665514"/>
            <a:ext cx="2162629" cy="21916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EC142C9C-FE42-7D8F-0BC3-92878F716AF2}"/>
              </a:ext>
            </a:extLst>
          </p:cNvPr>
          <p:cNvSpPr txBox="1"/>
          <p:nvPr/>
        </p:nvSpPr>
        <p:spPr>
          <a:xfrm>
            <a:off x="2162627" y="2607453"/>
            <a:ext cx="1451429" cy="307777"/>
          </a:xfrm>
          <a:prstGeom prst="rect">
            <a:avLst/>
          </a:prstGeom>
          <a:noFill/>
        </p:spPr>
        <p:txBody>
          <a:bodyPr wrap="square" rtlCol="0">
            <a:spAutoFit/>
          </a:bodyPr>
          <a:lstStyle/>
          <a:p>
            <a:pPr algn="ctr"/>
            <a:r>
              <a:rPr lang="es-MX" dirty="0">
                <a:solidFill>
                  <a:schemeClr val="tx1">
                    <a:lumMod val="50000"/>
                    <a:lumOff val="50000"/>
                  </a:schemeClr>
                </a:solidFill>
              </a:rPr>
              <a:t>IMAGEN</a:t>
            </a:r>
          </a:p>
        </p:txBody>
      </p:sp>
      <p:sp>
        <p:nvSpPr>
          <p:cNvPr id="20" name="Rectángulo 19">
            <a:extLst>
              <a:ext uri="{FF2B5EF4-FFF2-40B4-BE49-F238E27FC236}">
                <a16:creationId xmlns:a16="http://schemas.microsoft.com/office/drawing/2014/main" id="{AD5F429D-5AE8-A9FD-D565-2616A4B7C538}"/>
              </a:ext>
            </a:extLst>
          </p:cNvPr>
          <p:cNvSpPr/>
          <p:nvPr/>
        </p:nvSpPr>
        <p:spPr>
          <a:xfrm>
            <a:off x="5000171" y="1665514"/>
            <a:ext cx="2162629" cy="21916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D85BAE8B-280B-54EE-747B-839E9B67C4D0}"/>
              </a:ext>
            </a:extLst>
          </p:cNvPr>
          <p:cNvSpPr txBox="1"/>
          <p:nvPr/>
        </p:nvSpPr>
        <p:spPr>
          <a:xfrm>
            <a:off x="5355770" y="2607453"/>
            <a:ext cx="1451429" cy="307777"/>
          </a:xfrm>
          <a:prstGeom prst="rect">
            <a:avLst/>
          </a:prstGeom>
          <a:noFill/>
        </p:spPr>
        <p:txBody>
          <a:bodyPr wrap="square" rtlCol="0">
            <a:spAutoFit/>
          </a:bodyPr>
          <a:lstStyle/>
          <a:p>
            <a:pPr algn="ctr"/>
            <a:r>
              <a:rPr lang="es-MX" dirty="0">
                <a:solidFill>
                  <a:schemeClr val="tx1">
                    <a:lumMod val="50000"/>
                    <a:lumOff val="50000"/>
                  </a:schemeClr>
                </a:solidFill>
              </a:rPr>
              <a:t>IMAGEN</a:t>
            </a:r>
          </a:p>
        </p:txBody>
      </p:sp>
      <p:sp>
        <p:nvSpPr>
          <p:cNvPr id="22" name="Rectángulo 21">
            <a:extLst>
              <a:ext uri="{FF2B5EF4-FFF2-40B4-BE49-F238E27FC236}">
                <a16:creationId xmlns:a16="http://schemas.microsoft.com/office/drawing/2014/main" id="{86F977CE-5156-5C36-78BB-ABF172EAA3C8}"/>
              </a:ext>
            </a:extLst>
          </p:cNvPr>
          <p:cNvSpPr/>
          <p:nvPr/>
        </p:nvSpPr>
        <p:spPr>
          <a:xfrm>
            <a:off x="8193314" y="1665514"/>
            <a:ext cx="2162629" cy="21916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EA1832A-C89C-7A7A-0648-3C4B58E0B150}"/>
              </a:ext>
            </a:extLst>
          </p:cNvPr>
          <p:cNvSpPr txBox="1"/>
          <p:nvPr/>
        </p:nvSpPr>
        <p:spPr>
          <a:xfrm>
            <a:off x="8548913" y="2607453"/>
            <a:ext cx="1451429" cy="307777"/>
          </a:xfrm>
          <a:prstGeom prst="rect">
            <a:avLst/>
          </a:prstGeom>
          <a:noFill/>
        </p:spPr>
        <p:txBody>
          <a:bodyPr wrap="square" rtlCol="0">
            <a:spAutoFit/>
          </a:bodyPr>
          <a:lstStyle/>
          <a:p>
            <a:pPr algn="ctr"/>
            <a:r>
              <a:rPr lang="es-MX" dirty="0">
                <a:solidFill>
                  <a:schemeClr val="tx1">
                    <a:lumMod val="50000"/>
                    <a:lumOff val="50000"/>
                  </a:schemeClr>
                </a:solidFill>
              </a:rPr>
              <a:t>IMAGEN</a:t>
            </a:r>
          </a:p>
        </p:txBody>
      </p:sp>
      <p:sp>
        <p:nvSpPr>
          <p:cNvPr id="24" name="Google Shape;95;p3">
            <a:extLst>
              <a:ext uri="{FF2B5EF4-FFF2-40B4-BE49-F238E27FC236}">
                <a16:creationId xmlns:a16="http://schemas.microsoft.com/office/drawing/2014/main" id="{2851BF9D-2BF9-B831-42DF-6F7101A57EBB}"/>
              </a:ext>
            </a:extLst>
          </p:cNvPr>
          <p:cNvSpPr txBox="1">
            <a:spLocks noGrp="1"/>
          </p:cNvSpPr>
          <p:nvPr>
            <p:ph type="title"/>
          </p:nvPr>
        </p:nvSpPr>
        <p:spPr>
          <a:xfrm>
            <a:off x="1807028" y="4023547"/>
            <a:ext cx="2162629" cy="5484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73751"/>
              </a:buClr>
              <a:buSzPct val="100000"/>
              <a:buFont typeface="Arial"/>
              <a:buNone/>
            </a:pPr>
            <a:r>
              <a:rPr lang="es-MX" sz="2800" b="1" dirty="0">
                <a:solidFill>
                  <a:srgbClr val="001F8B"/>
                </a:solidFill>
                <a:latin typeface="Arial"/>
                <a:ea typeface="Arial"/>
                <a:cs typeface="Arial"/>
                <a:sym typeface="Arial"/>
              </a:rPr>
              <a:t>Texto</a:t>
            </a:r>
            <a:endParaRPr sz="1600" dirty="0">
              <a:solidFill>
                <a:srgbClr val="001F8B"/>
              </a:solidFill>
            </a:endParaRPr>
          </a:p>
        </p:txBody>
      </p:sp>
      <p:sp>
        <p:nvSpPr>
          <p:cNvPr id="25" name="Google Shape;97;p3">
            <a:extLst>
              <a:ext uri="{FF2B5EF4-FFF2-40B4-BE49-F238E27FC236}">
                <a16:creationId xmlns:a16="http://schemas.microsoft.com/office/drawing/2014/main" id="{1C6414EF-79C3-A7FF-EA80-36521A4AC8ED}"/>
              </a:ext>
            </a:extLst>
          </p:cNvPr>
          <p:cNvSpPr txBox="1">
            <a:spLocks/>
          </p:cNvSpPr>
          <p:nvPr/>
        </p:nvSpPr>
        <p:spPr>
          <a:xfrm>
            <a:off x="1636483" y="4572000"/>
            <a:ext cx="2503715" cy="8127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ctr">
              <a:spcBef>
                <a:spcPts val="0"/>
              </a:spcBef>
            </a:pPr>
            <a:r>
              <a:rPr lang="es-MX" sz="1050" dirty="0">
                <a:solidFill>
                  <a:srgbClr val="888888"/>
                </a:solidFill>
                <a:latin typeface="Arial"/>
                <a:ea typeface="Arial"/>
                <a:cs typeface="Arial"/>
                <a:sym typeface="Arial"/>
              </a:rPr>
              <a:t>Lorem ipsum dolor sit amet, consectetuer adipiscing elit, sed diam nonummy nibh euismod tincidunt ut laoreet dolore magna aliquam erat volutpat.</a:t>
            </a:r>
          </a:p>
        </p:txBody>
      </p:sp>
      <p:sp>
        <p:nvSpPr>
          <p:cNvPr id="26" name="Google Shape;95;p3">
            <a:extLst>
              <a:ext uri="{FF2B5EF4-FFF2-40B4-BE49-F238E27FC236}">
                <a16:creationId xmlns:a16="http://schemas.microsoft.com/office/drawing/2014/main" id="{0EFADCCC-6E29-6A01-C178-50666B023272}"/>
              </a:ext>
            </a:extLst>
          </p:cNvPr>
          <p:cNvSpPr txBox="1">
            <a:spLocks/>
          </p:cNvSpPr>
          <p:nvPr/>
        </p:nvSpPr>
        <p:spPr>
          <a:xfrm>
            <a:off x="5021941" y="4023547"/>
            <a:ext cx="2162629" cy="5484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buFont typeface="Arial"/>
              <a:buNone/>
            </a:pPr>
            <a:r>
              <a:rPr lang="es-MX" sz="2800" b="1">
                <a:solidFill>
                  <a:srgbClr val="001F8B"/>
                </a:solidFill>
                <a:latin typeface="Arial"/>
                <a:ea typeface="Arial"/>
                <a:cs typeface="Arial"/>
                <a:sym typeface="Arial"/>
              </a:rPr>
              <a:t>Texto</a:t>
            </a:r>
            <a:endParaRPr lang="es-MX" sz="1600" dirty="0">
              <a:solidFill>
                <a:srgbClr val="001F8B"/>
              </a:solidFill>
            </a:endParaRPr>
          </a:p>
        </p:txBody>
      </p:sp>
      <p:sp>
        <p:nvSpPr>
          <p:cNvPr id="27" name="Google Shape;97;p3">
            <a:extLst>
              <a:ext uri="{FF2B5EF4-FFF2-40B4-BE49-F238E27FC236}">
                <a16:creationId xmlns:a16="http://schemas.microsoft.com/office/drawing/2014/main" id="{129500E8-448D-101B-2918-8AF9A0C118FE}"/>
              </a:ext>
            </a:extLst>
          </p:cNvPr>
          <p:cNvSpPr txBox="1">
            <a:spLocks/>
          </p:cNvSpPr>
          <p:nvPr/>
        </p:nvSpPr>
        <p:spPr>
          <a:xfrm>
            <a:off x="4851396" y="4572000"/>
            <a:ext cx="2503715" cy="8127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ctr">
              <a:spcBef>
                <a:spcPts val="0"/>
              </a:spcBef>
            </a:pPr>
            <a:r>
              <a:rPr lang="es-MX" sz="1050" dirty="0">
                <a:solidFill>
                  <a:srgbClr val="888888"/>
                </a:solidFill>
                <a:latin typeface="Arial"/>
                <a:ea typeface="Arial"/>
                <a:cs typeface="Arial"/>
                <a:sym typeface="Arial"/>
              </a:rPr>
              <a:t>Lorem ipsum dolor sit amet, consectetuer adipiscing elit, sed diam nonummy nibh euismod tincidunt ut laoreet dolore magna aliquam erat volutpat.</a:t>
            </a:r>
          </a:p>
        </p:txBody>
      </p:sp>
      <p:sp>
        <p:nvSpPr>
          <p:cNvPr id="28" name="Google Shape;95;p3">
            <a:extLst>
              <a:ext uri="{FF2B5EF4-FFF2-40B4-BE49-F238E27FC236}">
                <a16:creationId xmlns:a16="http://schemas.microsoft.com/office/drawing/2014/main" id="{07A35358-6A3A-FDE1-0BDB-AFB72039F72A}"/>
              </a:ext>
            </a:extLst>
          </p:cNvPr>
          <p:cNvSpPr txBox="1">
            <a:spLocks/>
          </p:cNvSpPr>
          <p:nvPr/>
        </p:nvSpPr>
        <p:spPr>
          <a:xfrm>
            <a:off x="8236854" y="4023547"/>
            <a:ext cx="2162629" cy="54845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buFont typeface="Arial"/>
              <a:buNone/>
            </a:pPr>
            <a:r>
              <a:rPr lang="es-MX" sz="2800" b="1">
                <a:solidFill>
                  <a:srgbClr val="001F8B"/>
                </a:solidFill>
                <a:latin typeface="Arial"/>
                <a:ea typeface="Arial"/>
                <a:cs typeface="Arial"/>
                <a:sym typeface="Arial"/>
              </a:rPr>
              <a:t>Texto</a:t>
            </a:r>
            <a:endParaRPr lang="es-MX" sz="1600" dirty="0">
              <a:solidFill>
                <a:srgbClr val="001F8B"/>
              </a:solidFill>
            </a:endParaRPr>
          </a:p>
        </p:txBody>
      </p:sp>
      <p:sp>
        <p:nvSpPr>
          <p:cNvPr id="29" name="Google Shape;97;p3">
            <a:extLst>
              <a:ext uri="{FF2B5EF4-FFF2-40B4-BE49-F238E27FC236}">
                <a16:creationId xmlns:a16="http://schemas.microsoft.com/office/drawing/2014/main" id="{7D48BD1A-9D0B-1FD9-1096-F8F991E118FE}"/>
              </a:ext>
            </a:extLst>
          </p:cNvPr>
          <p:cNvSpPr txBox="1">
            <a:spLocks/>
          </p:cNvSpPr>
          <p:nvPr/>
        </p:nvSpPr>
        <p:spPr>
          <a:xfrm>
            <a:off x="8066309" y="4572000"/>
            <a:ext cx="2503715" cy="8127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ctr">
              <a:spcBef>
                <a:spcPts val="0"/>
              </a:spcBef>
            </a:pPr>
            <a:r>
              <a:rPr lang="es-MX" sz="1050" dirty="0">
                <a:solidFill>
                  <a:srgbClr val="888888"/>
                </a:solidFill>
                <a:latin typeface="Arial"/>
                <a:ea typeface="Arial"/>
                <a:cs typeface="Arial"/>
                <a:sym typeface="Arial"/>
              </a:rPr>
              <a:t>Lorem ipsum dolor sit amet, consectetuer adipiscing elit, sed diam nonummy nibh euismod tincidunt ut laoreet dolore magna aliquam erat volutpat.</a:t>
            </a:r>
          </a:p>
        </p:txBody>
      </p:sp>
      <p:pic>
        <p:nvPicPr>
          <p:cNvPr id="18" name="Imagen 17">
            <a:extLst>
              <a:ext uri="{FF2B5EF4-FFF2-40B4-BE49-F238E27FC236}">
                <a16:creationId xmlns:a16="http://schemas.microsoft.com/office/drawing/2014/main" id="{3F432A69-30E9-F4A3-A33B-17780A4123E8}"/>
              </a:ext>
            </a:extLst>
          </p:cNvPr>
          <p:cNvPicPr>
            <a:picLocks noChangeAspect="1"/>
          </p:cNvPicPr>
          <p:nvPr/>
        </p:nvPicPr>
        <p:blipFill>
          <a:blip r:embed="rId4"/>
          <a:stretch>
            <a:fillRect/>
          </a:stretch>
        </p:blipFill>
        <p:spPr>
          <a:xfrm>
            <a:off x="1710092" y="1571883"/>
            <a:ext cx="1903964" cy="1893146"/>
          </a:xfrm>
          <a:prstGeom prst="rect">
            <a:avLst/>
          </a:prstGeom>
        </p:spPr>
      </p:pic>
      <p:pic>
        <p:nvPicPr>
          <p:cNvPr id="31" name="Imagen 30">
            <a:extLst>
              <a:ext uri="{FF2B5EF4-FFF2-40B4-BE49-F238E27FC236}">
                <a16:creationId xmlns:a16="http://schemas.microsoft.com/office/drawing/2014/main" id="{952EB5B2-E4A4-10D2-6A5C-4C1EFE6F2B6F}"/>
              </a:ext>
            </a:extLst>
          </p:cNvPr>
          <p:cNvPicPr>
            <a:picLocks noChangeAspect="1"/>
          </p:cNvPicPr>
          <p:nvPr/>
        </p:nvPicPr>
        <p:blipFill>
          <a:blip r:embed="rId4"/>
          <a:stretch>
            <a:fillRect/>
          </a:stretch>
        </p:blipFill>
        <p:spPr>
          <a:xfrm rot="10800000">
            <a:off x="8556733" y="2060512"/>
            <a:ext cx="1903964" cy="1893146"/>
          </a:xfrm>
          <a:prstGeom prst="rect">
            <a:avLst/>
          </a:prstGeom>
        </p:spPr>
      </p:pic>
    </p:spTree>
    <p:extLst>
      <p:ext uri="{BB962C8B-B14F-4D97-AF65-F5344CB8AC3E}">
        <p14:creationId xmlns:p14="http://schemas.microsoft.com/office/powerpoint/2010/main" val="399958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3" name="Rectángulo 12">
            <a:extLst>
              <a:ext uri="{FF2B5EF4-FFF2-40B4-BE49-F238E27FC236}">
                <a16:creationId xmlns:a16="http://schemas.microsoft.com/office/drawing/2014/main" id="{92FA9DDF-EA2A-4B3B-801A-3582C702A8CA}"/>
              </a:ext>
            </a:extLst>
          </p:cNvPr>
          <p:cNvSpPr/>
          <p:nvPr/>
        </p:nvSpPr>
        <p:spPr>
          <a:xfrm>
            <a:off x="7271657" y="0"/>
            <a:ext cx="42672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837056CF-21D7-389E-FC61-B8844C51F440}"/>
              </a:ext>
            </a:extLst>
          </p:cNvPr>
          <p:cNvSpPr txBox="1"/>
          <p:nvPr/>
        </p:nvSpPr>
        <p:spPr>
          <a:xfrm>
            <a:off x="8781143" y="3275111"/>
            <a:ext cx="1248228" cy="307777"/>
          </a:xfrm>
          <a:prstGeom prst="rect">
            <a:avLst/>
          </a:prstGeom>
          <a:noFill/>
        </p:spPr>
        <p:txBody>
          <a:bodyPr wrap="square" rtlCol="0">
            <a:spAutoFit/>
          </a:bodyPr>
          <a:lstStyle/>
          <a:p>
            <a:pPr algn="ctr"/>
            <a:r>
              <a:rPr lang="es-MX" dirty="0">
                <a:solidFill>
                  <a:schemeClr val="tx1">
                    <a:lumMod val="50000"/>
                    <a:lumOff val="50000"/>
                  </a:schemeClr>
                </a:solidFill>
              </a:rPr>
              <a:t>IMAGEN</a:t>
            </a:r>
          </a:p>
        </p:txBody>
      </p:sp>
      <p:sp>
        <p:nvSpPr>
          <p:cNvPr id="15" name="Google Shape;95;p3">
            <a:extLst>
              <a:ext uri="{FF2B5EF4-FFF2-40B4-BE49-F238E27FC236}">
                <a16:creationId xmlns:a16="http://schemas.microsoft.com/office/drawing/2014/main" id="{6A3ED7DC-A558-3CAE-F49C-776267E70A6A}"/>
              </a:ext>
            </a:extLst>
          </p:cNvPr>
          <p:cNvSpPr txBox="1">
            <a:spLocks noGrp="1"/>
          </p:cNvSpPr>
          <p:nvPr>
            <p:ph type="title"/>
          </p:nvPr>
        </p:nvSpPr>
        <p:spPr>
          <a:xfrm>
            <a:off x="1016001" y="1392762"/>
            <a:ext cx="5965372" cy="7169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73751"/>
              </a:buClr>
              <a:buSzPct val="100000"/>
              <a:buFont typeface="Arial"/>
              <a:buNone/>
            </a:pPr>
            <a:r>
              <a:rPr lang="es-MX" sz="3600" b="1" dirty="0">
                <a:solidFill>
                  <a:srgbClr val="001F8B"/>
                </a:solidFill>
                <a:latin typeface="Arial"/>
                <a:ea typeface="Arial"/>
                <a:cs typeface="Arial"/>
                <a:sym typeface="Arial"/>
              </a:rPr>
              <a:t>Título</a:t>
            </a:r>
            <a:endParaRPr sz="2000" dirty="0">
              <a:solidFill>
                <a:srgbClr val="001F8B"/>
              </a:solidFill>
            </a:endParaRPr>
          </a:p>
        </p:txBody>
      </p:sp>
      <p:sp>
        <p:nvSpPr>
          <p:cNvPr id="16" name="Google Shape;97;p3">
            <a:extLst>
              <a:ext uri="{FF2B5EF4-FFF2-40B4-BE49-F238E27FC236}">
                <a16:creationId xmlns:a16="http://schemas.microsoft.com/office/drawing/2014/main" id="{EBBE74B1-F44E-396B-F86B-55C56AEBEB8F}"/>
              </a:ext>
            </a:extLst>
          </p:cNvPr>
          <p:cNvSpPr txBox="1">
            <a:spLocks/>
          </p:cNvSpPr>
          <p:nvPr/>
        </p:nvSpPr>
        <p:spPr>
          <a:xfrm>
            <a:off x="1393372" y="2748983"/>
            <a:ext cx="5588000" cy="27162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just">
              <a:spcBef>
                <a:spcPts val="0"/>
              </a:spcBef>
            </a:pPr>
            <a:r>
              <a:rPr lang="es-MX" dirty="0">
                <a:solidFill>
                  <a:srgbClr val="888888"/>
                </a:solidFill>
                <a:latin typeface="Arial" panose="020B0604020202020204" pitchFamily="34" charset="0"/>
                <a:cs typeface="Arial" panose="020B0604020202020204" pitchFamily="34" charset="0"/>
              </a:rPr>
              <a:t>Lorem ipsum dolor sit amet, consectetuer adipiscing elit, sed diam nonummy nibh euismod tincidunt ut laoreet dolore magna aliquam erat volutpat. </a:t>
            </a:r>
            <a:r>
              <a:rPr lang="es-MX" dirty="0">
                <a:solidFill>
                  <a:srgbClr val="888888"/>
                </a:solidFill>
                <a:latin typeface="Arial" panose="020B0604020202020204" pitchFamily="34" charset="0"/>
                <a:ea typeface="Arial"/>
                <a:cs typeface="Arial" panose="020B0604020202020204" pitchFamily="34" charset="0"/>
                <a:sym typeface="Arial"/>
              </a:rPr>
              <a:t>Ut wisi enim ad minim veniam, quis nostrud exerci tation ullamcorper suscipit lobortis nisl ut aliquip ex ea commodo consequat.</a:t>
            </a:r>
          </a:p>
          <a:p>
            <a:pPr marL="0" indent="0" algn="just">
              <a:spcBef>
                <a:spcPts val="0"/>
              </a:spcBef>
            </a:pPr>
            <a:endParaRPr lang="es-MX" dirty="0">
              <a:solidFill>
                <a:srgbClr val="888888"/>
              </a:solidFill>
              <a:latin typeface="Arial" panose="020B0604020202020204" pitchFamily="34" charset="0"/>
              <a:ea typeface="Arial"/>
              <a:cs typeface="Arial" panose="020B0604020202020204" pitchFamily="34" charset="0"/>
              <a:sym typeface="Arial"/>
            </a:endParaRPr>
          </a:p>
          <a:p>
            <a:pPr marL="0" indent="0" algn="just">
              <a:spcBef>
                <a:spcPts val="0"/>
              </a:spcBef>
            </a:pPr>
            <a:r>
              <a:rPr lang="es-MX" dirty="0">
                <a:solidFill>
                  <a:srgbClr val="888888"/>
                </a:solidFill>
                <a:latin typeface="Arial" panose="020B0604020202020204" pitchFamily="34" charset="0"/>
                <a:ea typeface="Arial"/>
                <a:cs typeface="Arial" panose="020B0604020202020204" pitchFamily="34" charset="0"/>
                <a:sym typeface="Arial"/>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marL="0" indent="0" algn="just">
              <a:spcBef>
                <a:spcPts val="0"/>
              </a:spcBef>
            </a:pPr>
            <a:endParaRPr lang="es-MX" dirty="0">
              <a:solidFill>
                <a:srgbClr val="888888"/>
              </a:solidFill>
              <a:latin typeface="Arial" panose="020B0604020202020204" pitchFamily="34" charset="0"/>
              <a:ea typeface="Arial"/>
              <a:cs typeface="Arial" panose="020B0604020202020204" pitchFamily="34" charset="0"/>
              <a:sym typeface="Arial"/>
            </a:endParaRPr>
          </a:p>
        </p:txBody>
      </p:sp>
      <p:sp>
        <p:nvSpPr>
          <p:cNvPr id="17" name="Google Shape;95;p3">
            <a:extLst>
              <a:ext uri="{FF2B5EF4-FFF2-40B4-BE49-F238E27FC236}">
                <a16:creationId xmlns:a16="http://schemas.microsoft.com/office/drawing/2014/main" id="{79413E66-6343-4519-E4DC-294CFB9B177C}"/>
              </a:ext>
            </a:extLst>
          </p:cNvPr>
          <p:cNvSpPr txBox="1">
            <a:spLocks/>
          </p:cNvSpPr>
          <p:nvPr/>
        </p:nvSpPr>
        <p:spPr>
          <a:xfrm>
            <a:off x="1016000" y="2109744"/>
            <a:ext cx="5965372"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73751"/>
              </a:buClr>
              <a:buSzPct val="100000"/>
            </a:pPr>
            <a:r>
              <a:rPr lang="es-MX" sz="2400" dirty="0">
                <a:solidFill>
                  <a:srgbClr val="A5A5A5"/>
                </a:solidFill>
                <a:latin typeface="Arial"/>
                <a:ea typeface="Arial"/>
                <a:cs typeface="Arial"/>
                <a:sym typeface="Arial"/>
              </a:rPr>
              <a:t>Subtítulo</a:t>
            </a:r>
            <a:endParaRPr lang="es-MX" sz="1400" dirty="0"/>
          </a:p>
        </p:txBody>
      </p:sp>
      <p:sp>
        <p:nvSpPr>
          <p:cNvPr id="18" name="Elipse 17">
            <a:extLst>
              <a:ext uri="{FF2B5EF4-FFF2-40B4-BE49-F238E27FC236}">
                <a16:creationId xmlns:a16="http://schemas.microsoft.com/office/drawing/2014/main" id="{97D68B15-CEF7-DAC1-56D7-B37A3058021E}"/>
              </a:ext>
            </a:extLst>
          </p:cNvPr>
          <p:cNvSpPr/>
          <p:nvPr/>
        </p:nvSpPr>
        <p:spPr>
          <a:xfrm>
            <a:off x="1335315" y="2859316"/>
            <a:ext cx="58057" cy="58057"/>
          </a:xfrm>
          <a:prstGeom prst="ellipse">
            <a:avLst/>
          </a:prstGeom>
          <a:solidFill>
            <a:srgbClr val="0049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pic>
        <p:nvPicPr>
          <p:cNvPr id="13" name="Imagen 12">
            <a:extLst>
              <a:ext uri="{FF2B5EF4-FFF2-40B4-BE49-F238E27FC236}">
                <a16:creationId xmlns:a16="http://schemas.microsoft.com/office/drawing/2014/main" id="{3D9C72E1-7B34-C95E-FF64-5F95756AD386}"/>
              </a:ext>
            </a:extLst>
          </p:cNvPr>
          <p:cNvPicPr>
            <a:picLocks noChangeAspect="1"/>
          </p:cNvPicPr>
          <p:nvPr/>
        </p:nvPicPr>
        <p:blipFill>
          <a:blip r:embed="rId4"/>
          <a:stretch>
            <a:fillRect/>
          </a:stretch>
        </p:blipFill>
        <p:spPr>
          <a:xfrm>
            <a:off x="4848679" y="2181679"/>
            <a:ext cx="2494642" cy="2494642"/>
          </a:xfrm>
          <a:prstGeom prst="rect">
            <a:avLst/>
          </a:prstGeom>
        </p:spPr>
      </p:pic>
      <p:sp>
        <p:nvSpPr>
          <p:cNvPr id="7" name="Elipse 6">
            <a:extLst>
              <a:ext uri="{FF2B5EF4-FFF2-40B4-BE49-F238E27FC236}">
                <a16:creationId xmlns:a16="http://schemas.microsoft.com/office/drawing/2014/main" id="{9AE7F885-B988-F952-C81C-C925175C2CA2}"/>
              </a:ext>
            </a:extLst>
          </p:cNvPr>
          <p:cNvSpPr/>
          <p:nvPr/>
        </p:nvSpPr>
        <p:spPr>
          <a:xfrm>
            <a:off x="8040914" y="2253342"/>
            <a:ext cx="2351314" cy="235131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a:extLst>
              <a:ext uri="{FF2B5EF4-FFF2-40B4-BE49-F238E27FC236}">
                <a16:creationId xmlns:a16="http://schemas.microsoft.com/office/drawing/2014/main" id="{C47CC60B-D28B-5A22-835F-929699FE2257}"/>
              </a:ext>
            </a:extLst>
          </p:cNvPr>
          <p:cNvSpPr/>
          <p:nvPr/>
        </p:nvSpPr>
        <p:spPr>
          <a:xfrm>
            <a:off x="1799772" y="2253342"/>
            <a:ext cx="2351314" cy="235131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Google Shape;95;p3">
            <a:extLst>
              <a:ext uri="{FF2B5EF4-FFF2-40B4-BE49-F238E27FC236}">
                <a16:creationId xmlns:a16="http://schemas.microsoft.com/office/drawing/2014/main" id="{3A8E067F-2326-BCC9-6D4D-52E921A2CDCC}"/>
              </a:ext>
            </a:extLst>
          </p:cNvPr>
          <p:cNvSpPr txBox="1">
            <a:spLocks noGrp="1"/>
          </p:cNvSpPr>
          <p:nvPr>
            <p:ph type="title"/>
          </p:nvPr>
        </p:nvSpPr>
        <p:spPr>
          <a:xfrm>
            <a:off x="1894114" y="2654031"/>
            <a:ext cx="2162629" cy="5484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73751"/>
              </a:buClr>
              <a:buSzPct val="100000"/>
              <a:buFont typeface="Arial"/>
              <a:buNone/>
            </a:pPr>
            <a:r>
              <a:rPr lang="es-MX" sz="2800" b="1" dirty="0">
                <a:solidFill>
                  <a:schemeClr val="bg1"/>
                </a:solidFill>
                <a:latin typeface="Arial"/>
                <a:ea typeface="Arial"/>
                <a:cs typeface="Arial"/>
                <a:sym typeface="Arial"/>
              </a:rPr>
              <a:t>Texto</a:t>
            </a:r>
            <a:endParaRPr sz="1600" dirty="0">
              <a:solidFill>
                <a:schemeClr val="bg1"/>
              </a:solidFill>
            </a:endParaRPr>
          </a:p>
        </p:txBody>
      </p:sp>
      <p:sp>
        <p:nvSpPr>
          <p:cNvPr id="32" name="Google Shape;97;p3">
            <a:extLst>
              <a:ext uri="{FF2B5EF4-FFF2-40B4-BE49-F238E27FC236}">
                <a16:creationId xmlns:a16="http://schemas.microsoft.com/office/drawing/2014/main" id="{86908DD0-9D6E-36C5-D14B-5AF076800380}"/>
              </a:ext>
            </a:extLst>
          </p:cNvPr>
          <p:cNvSpPr txBox="1">
            <a:spLocks/>
          </p:cNvSpPr>
          <p:nvPr/>
        </p:nvSpPr>
        <p:spPr>
          <a:xfrm>
            <a:off x="1963056" y="3212830"/>
            <a:ext cx="2024744" cy="10014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ctr">
              <a:spcBef>
                <a:spcPts val="0"/>
              </a:spcBef>
            </a:pPr>
            <a:r>
              <a:rPr lang="es-MX" sz="1050" dirty="0">
                <a:solidFill>
                  <a:srgbClr val="001F8B"/>
                </a:solidFill>
                <a:latin typeface="Arial"/>
                <a:ea typeface="Arial"/>
                <a:cs typeface="Arial"/>
                <a:sym typeface="Arial"/>
              </a:rPr>
              <a:t>Lorem ipsum dolor sit amet, consectetuer adipiscing elit, sed diam nonummy nibh euismod tincidunt ut laoreet dolore magna aliquam erat volutpat.</a:t>
            </a:r>
          </a:p>
        </p:txBody>
      </p:sp>
      <p:sp>
        <p:nvSpPr>
          <p:cNvPr id="34" name="Google Shape;95;p3">
            <a:extLst>
              <a:ext uri="{FF2B5EF4-FFF2-40B4-BE49-F238E27FC236}">
                <a16:creationId xmlns:a16="http://schemas.microsoft.com/office/drawing/2014/main" id="{5B319561-4DE2-6C41-4EA7-6D76D46320B9}"/>
              </a:ext>
            </a:extLst>
          </p:cNvPr>
          <p:cNvSpPr txBox="1">
            <a:spLocks/>
          </p:cNvSpPr>
          <p:nvPr/>
        </p:nvSpPr>
        <p:spPr>
          <a:xfrm>
            <a:off x="5014683" y="2964271"/>
            <a:ext cx="2162629" cy="70031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buFont typeface="Arial"/>
              <a:buNone/>
            </a:pPr>
            <a:r>
              <a:rPr lang="es-MX" sz="4400" b="1" dirty="0">
                <a:solidFill>
                  <a:srgbClr val="001F8B"/>
                </a:solidFill>
                <a:latin typeface="Arial"/>
                <a:ea typeface="Arial"/>
                <a:cs typeface="Arial"/>
                <a:sym typeface="Arial"/>
              </a:rPr>
              <a:t>001</a:t>
            </a:r>
            <a:endParaRPr lang="es-MX" sz="2800" dirty="0">
              <a:solidFill>
                <a:srgbClr val="001F8B"/>
              </a:solidFill>
            </a:endParaRPr>
          </a:p>
        </p:txBody>
      </p:sp>
      <p:sp>
        <p:nvSpPr>
          <p:cNvPr id="35" name="Google Shape;95;p3">
            <a:extLst>
              <a:ext uri="{FF2B5EF4-FFF2-40B4-BE49-F238E27FC236}">
                <a16:creationId xmlns:a16="http://schemas.microsoft.com/office/drawing/2014/main" id="{2C358E72-6046-77BB-7B77-B3B03F307B7F}"/>
              </a:ext>
            </a:extLst>
          </p:cNvPr>
          <p:cNvSpPr txBox="1">
            <a:spLocks/>
          </p:cNvSpPr>
          <p:nvPr/>
        </p:nvSpPr>
        <p:spPr>
          <a:xfrm>
            <a:off x="5105399" y="3548739"/>
            <a:ext cx="1981199"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pPr>
            <a:r>
              <a:rPr lang="es-MX" sz="2400" dirty="0">
                <a:solidFill>
                  <a:srgbClr val="A5A5A5"/>
                </a:solidFill>
                <a:latin typeface="Arial"/>
                <a:ea typeface="Arial"/>
                <a:cs typeface="Arial"/>
                <a:sym typeface="Arial"/>
              </a:rPr>
              <a:t>Título</a:t>
            </a:r>
            <a:endParaRPr lang="es-MX" sz="1400" dirty="0"/>
          </a:p>
        </p:txBody>
      </p:sp>
      <p:sp>
        <p:nvSpPr>
          <p:cNvPr id="36" name="Google Shape;95;p3">
            <a:extLst>
              <a:ext uri="{FF2B5EF4-FFF2-40B4-BE49-F238E27FC236}">
                <a16:creationId xmlns:a16="http://schemas.microsoft.com/office/drawing/2014/main" id="{A7E24CD4-5347-7237-4926-0788474577D9}"/>
              </a:ext>
            </a:extLst>
          </p:cNvPr>
          <p:cNvSpPr txBox="1">
            <a:spLocks/>
          </p:cNvSpPr>
          <p:nvPr/>
        </p:nvSpPr>
        <p:spPr>
          <a:xfrm>
            <a:off x="8120740" y="2964271"/>
            <a:ext cx="2162629" cy="70031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buFont typeface="Arial"/>
              <a:buNone/>
            </a:pPr>
            <a:r>
              <a:rPr lang="es-MX" sz="4400" b="1" dirty="0">
                <a:solidFill>
                  <a:schemeClr val="bg1"/>
                </a:solidFill>
                <a:latin typeface="Arial"/>
                <a:ea typeface="Arial"/>
                <a:cs typeface="Arial"/>
                <a:sym typeface="Arial"/>
              </a:rPr>
              <a:t>001</a:t>
            </a:r>
            <a:endParaRPr lang="es-MX" sz="2800" dirty="0">
              <a:solidFill>
                <a:schemeClr val="bg1"/>
              </a:solidFill>
            </a:endParaRPr>
          </a:p>
        </p:txBody>
      </p:sp>
      <p:sp>
        <p:nvSpPr>
          <p:cNvPr id="37" name="Google Shape;95;p3">
            <a:extLst>
              <a:ext uri="{FF2B5EF4-FFF2-40B4-BE49-F238E27FC236}">
                <a16:creationId xmlns:a16="http://schemas.microsoft.com/office/drawing/2014/main" id="{F41829A1-4976-FF39-0CD3-4CF89477FAC4}"/>
              </a:ext>
            </a:extLst>
          </p:cNvPr>
          <p:cNvSpPr txBox="1">
            <a:spLocks/>
          </p:cNvSpPr>
          <p:nvPr/>
        </p:nvSpPr>
        <p:spPr>
          <a:xfrm>
            <a:off x="8211456" y="3548739"/>
            <a:ext cx="1981199"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273751"/>
              </a:buClr>
              <a:buSzPct val="100000"/>
            </a:pPr>
            <a:r>
              <a:rPr lang="es-MX" sz="2400" dirty="0">
                <a:solidFill>
                  <a:srgbClr val="001F8B"/>
                </a:solidFill>
                <a:latin typeface="Arial"/>
                <a:ea typeface="Arial"/>
                <a:cs typeface="Arial"/>
                <a:sym typeface="Arial"/>
              </a:rPr>
              <a:t>Título</a:t>
            </a:r>
            <a:endParaRPr lang="es-MX" sz="1400" dirty="0">
              <a:solidFill>
                <a:srgbClr val="001F8B"/>
              </a:solidFill>
            </a:endParaRPr>
          </a:p>
        </p:txBody>
      </p:sp>
    </p:spTree>
    <p:extLst>
      <p:ext uri="{BB962C8B-B14F-4D97-AF65-F5344CB8AC3E}">
        <p14:creationId xmlns:p14="http://schemas.microsoft.com/office/powerpoint/2010/main" val="180238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5" name="Google Shape;95;p3">
            <a:extLst>
              <a:ext uri="{FF2B5EF4-FFF2-40B4-BE49-F238E27FC236}">
                <a16:creationId xmlns:a16="http://schemas.microsoft.com/office/drawing/2014/main" id="{6A3ED7DC-A558-3CAE-F49C-776267E70A6A}"/>
              </a:ext>
            </a:extLst>
          </p:cNvPr>
          <p:cNvSpPr txBox="1">
            <a:spLocks noGrp="1"/>
          </p:cNvSpPr>
          <p:nvPr>
            <p:ph type="title"/>
          </p:nvPr>
        </p:nvSpPr>
        <p:spPr>
          <a:xfrm>
            <a:off x="1016000" y="1392762"/>
            <a:ext cx="9840683" cy="7169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73751"/>
              </a:buClr>
              <a:buSzPct val="100000"/>
              <a:buFont typeface="Arial"/>
              <a:buNone/>
            </a:pPr>
            <a:r>
              <a:rPr lang="es-MX" sz="3600" b="1" dirty="0">
                <a:solidFill>
                  <a:srgbClr val="001F8B"/>
                </a:solidFill>
                <a:latin typeface="Arial"/>
                <a:ea typeface="Arial"/>
                <a:cs typeface="Arial"/>
                <a:sym typeface="Arial"/>
              </a:rPr>
              <a:t>Título</a:t>
            </a:r>
            <a:endParaRPr sz="2000" dirty="0">
              <a:solidFill>
                <a:srgbClr val="001F8B"/>
              </a:solidFill>
            </a:endParaRPr>
          </a:p>
        </p:txBody>
      </p:sp>
      <p:sp>
        <p:nvSpPr>
          <p:cNvPr id="16" name="Google Shape;97;p3">
            <a:extLst>
              <a:ext uri="{FF2B5EF4-FFF2-40B4-BE49-F238E27FC236}">
                <a16:creationId xmlns:a16="http://schemas.microsoft.com/office/drawing/2014/main" id="{EBBE74B1-F44E-396B-F86B-55C56AEBEB8F}"/>
              </a:ext>
            </a:extLst>
          </p:cNvPr>
          <p:cNvSpPr txBox="1">
            <a:spLocks/>
          </p:cNvSpPr>
          <p:nvPr/>
        </p:nvSpPr>
        <p:spPr>
          <a:xfrm>
            <a:off x="1393371" y="2748983"/>
            <a:ext cx="9463313" cy="27162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gn="just">
              <a:spcBef>
                <a:spcPts val="0"/>
              </a:spcBef>
            </a:pPr>
            <a:r>
              <a:rPr lang="es-MX" dirty="0">
                <a:solidFill>
                  <a:srgbClr val="888888"/>
                </a:solidFill>
                <a:latin typeface="Arial" panose="020B0604020202020204" pitchFamily="34" charset="0"/>
                <a:cs typeface="Arial" panose="020B0604020202020204" pitchFamily="34" charset="0"/>
              </a:rPr>
              <a:t>Lorem ipsum dolor sit amet, consectetuer adipiscing elit, sed diam nonummy nibh euismod tincidunt ut laoreet dolore magna aliquam erat volutpat. </a:t>
            </a:r>
            <a:r>
              <a:rPr lang="es-MX" dirty="0">
                <a:solidFill>
                  <a:srgbClr val="888888"/>
                </a:solidFill>
                <a:latin typeface="Arial" panose="020B0604020202020204" pitchFamily="34" charset="0"/>
                <a:ea typeface="Arial"/>
                <a:cs typeface="Arial" panose="020B0604020202020204" pitchFamily="34" charset="0"/>
                <a:sym typeface="Arial"/>
              </a:rPr>
              <a:t>Ut wisi enim ad minim veniam, quis nostrud exerci tation ullamcorper suscipit lobortis nisl ut aliquip ex ea commodo consequat.</a:t>
            </a:r>
          </a:p>
          <a:p>
            <a:pPr marL="0" indent="0" algn="just">
              <a:spcBef>
                <a:spcPts val="0"/>
              </a:spcBef>
            </a:pPr>
            <a:endParaRPr lang="es-MX" dirty="0">
              <a:solidFill>
                <a:srgbClr val="888888"/>
              </a:solidFill>
              <a:latin typeface="Arial" panose="020B0604020202020204" pitchFamily="34" charset="0"/>
              <a:ea typeface="Arial"/>
              <a:cs typeface="Arial" panose="020B0604020202020204" pitchFamily="34" charset="0"/>
              <a:sym typeface="Arial"/>
            </a:endParaRPr>
          </a:p>
          <a:p>
            <a:pPr marL="0" indent="0" algn="just">
              <a:spcBef>
                <a:spcPts val="0"/>
              </a:spcBef>
            </a:pPr>
            <a:r>
              <a:rPr lang="es-MX" dirty="0">
                <a:solidFill>
                  <a:srgbClr val="888888"/>
                </a:solidFill>
                <a:latin typeface="Arial" panose="020B0604020202020204" pitchFamily="34" charset="0"/>
                <a:ea typeface="Arial"/>
                <a:cs typeface="Arial" panose="020B0604020202020204" pitchFamily="34" charset="0"/>
                <a:sym typeface="Arial"/>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marL="0" indent="0" algn="just">
              <a:spcBef>
                <a:spcPts val="0"/>
              </a:spcBef>
            </a:pPr>
            <a:endParaRPr lang="es-MX" dirty="0">
              <a:solidFill>
                <a:srgbClr val="888888"/>
              </a:solidFill>
              <a:latin typeface="Arial" panose="020B0604020202020204" pitchFamily="34" charset="0"/>
              <a:ea typeface="Arial"/>
              <a:cs typeface="Arial" panose="020B0604020202020204" pitchFamily="34" charset="0"/>
              <a:sym typeface="Arial"/>
            </a:endParaRPr>
          </a:p>
        </p:txBody>
      </p:sp>
      <p:sp>
        <p:nvSpPr>
          <p:cNvPr id="17" name="Google Shape;95;p3">
            <a:extLst>
              <a:ext uri="{FF2B5EF4-FFF2-40B4-BE49-F238E27FC236}">
                <a16:creationId xmlns:a16="http://schemas.microsoft.com/office/drawing/2014/main" id="{79413E66-6343-4519-E4DC-294CFB9B177C}"/>
              </a:ext>
            </a:extLst>
          </p:cNvPr>
          <p:cNvSpPr txBox="1">
            <a:spLocks/>
          </p:cNvSpPr>
          <p:nvPr/>
        </p:nvSpPr>
        <p:spPr>
          <a:xfrm>
            <a:off x="1016000" y="2109744"/>
            <a:ext cx="9840682" cy="368638"/>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73751"/>
              </a:buClr>
              <a:buSzPct val="100000"/>
            </a:pPr>
            <a:r>
              <a:rPr lang="es-MX" sz="2400" dirty="0">
                <a:solidFill>
                  <a:srgbClr val="A5A5A5"/>
                </a:solidFill>
                <a:latin typeface="Arial"/>
                <a:ea typeface="Arial"/>
                <a:cs typeface="Arial"/>
                <a:sym typeface="Arial"/>
              </a:rPr>
              <a:t>Subtítulo</a:t>
            </a:r>
            <a:endParaRPr lang="es-MX" sz="1400" dirty="0"/>
          </a:p>
        </p:txBody>
      </p:sp>
      <p:sp>
        <p:nvSpPr>
          <p:cNvPr id="18" name="Elipse 17">
            <a:extLst>
              <a:ext uri="{FF2B5EF4-FFF2-40B4-BE49-F238E27FC236}">
                <a16:creationId xmlns:a16="http://schemas.microsoft.com/office/drawing/2014/main" id="{97D68B15-CEF7-DAC1-56D7-B37A3058021E}"/>
              </a:ext>
            </a:extLst>
          </p:cNvPr>
          <p:cNvSpPr/>
          <p:nvPr/>
        </p:nvSpPr>
        <p:spPr>
          <a:xfrm>
            <a:off x="1335315" y="2859316"/>
            <a:ext cx="58057" cy="58057"/>
          </a:xfrm>
          <a:prstGeom prst="ellipse">
            <a:avLst/>
          </a:prstGeom>
          <a:solidFill>
            <a:srgbClr val="0049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20662ABD-D883-3D25-DA07-2C902B495B5C}"/>
              </a:ext>
            </a:extLst>
          </p:cNvPr>
          <p:cNvPicPr>
            <a:picLocks noChangeAspect="1"/>
          </p:cNvPicPr>
          <p:nvPr/>
        </p:nvPicPr>
        <p:blipFill>
          <a:blip r:embed="rId4"/>
          <a:stretch>
            <a:fillRect/>
          </a:stretch>
        </p:blipFill>
        <p:spPr>
          <a:xfrm>
            <a:off x="4081236" y="5004546"/>
            <a:ext cx="745005" cy="731293"/>
          </a:xfrm>
          <a:prstGeom prst="rect">
            <a:avLst/>
          </a:prstGeom>
        </p:spPr>
      </p:pic>
      <p:pic>
        <p:nvPicPr>
          <p:cNvPr id="5" name="Imagen 4">
            <a:extLst>
              <a:ext uri="{FF2B5EF4-FFF2-40B4-BE49-F238E27FC236}">
                <a16:creationId xmlns:a16="http://schemas.microsoft.com/office/drawing/2014/main" id="{D1C4BC16-5591-4EC7-E7DF-2427914712E0}"/>
              </a:ext>
            </a:extLst>
          </p:cNvPr>
          <p:cNvPicPr>
            <a:picLocks noChangeAspect="1"/>
          </p:cNvPicPr>
          <p:nvPr/>
        </p:nvPicPr>
        <p:blipFill>
          <a:blip r:embed="rId5"/>
          <a:stretch>
            <a:fillRect/>
          </a:stretch>
        </p:blipFill>
        <p:spPr>
          <a:xfrm>
            <a:off x="6553199" y="5086817"/>
            <a:ext cx="745004" cy="649022"/>
          </a:xfrm>
          <a:prstGeom prst="rect">
            <a:avLst/>
          </a:prstGeom>
        </p:spPr>
      </p:pic>
      <p:pic>
        <p:nvPicPr>
          <p:cNvPr id="7" name="Imagen 6">
            <a:extLst>
              <a:ext uri="{FF2B5EF4-FFF2-40B4-BE49-F238E27FC236}">
                <a16:creationId xmlns:a16="http://schemas.microsoft.com/office/drawing/2014/main" id="{5BA66E63-D5A0-78F6-D181-285933144AAA}"/>
              </a:ext>
            </a:extLst>
          </p:cNvPr>
          <p:cNvPicPr>
            <a:picLocks noChangeAspect="1"/>
          </p:cNvPicPr>
          <p:nvPr/>
        </p:nvPicPr>
        <p:blipFill>
          <a:blip r:embed="rId6"/>
          <a:stretch>
            <a:fillRect/>
          </a:stretch>
        </p:blipFill>
        <p:spPr>
          <a:xfrm>
            <a:off x="5296650" y="5233803"/>
            <a:ext cx="786140" cy="379358"/>
          </a:xfrm>
          <a:prstGeom prst="rect">
            <a:avLst/>
          </a:prstGeom>
        </p:spPr>
      </p:pic>
    </p:spTree>
    <p:extLst>
      <p:ext uri="{BB962C8B-B14F-4D97-AF65-F5344CB8AC3E}">
        <p14:creationId xmlns:p14="http://schemas.microsoft.com/office/powerpoint/2010/main" val="2183464798"/>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509</Words>
  <Application>Microsoft Macintosh PowerPoint</Application>
  <PresentationFormat>Panorámica</PresentationFormat>
  <Paragraphs>40</Paragraphs>
  <Slides>10</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Presentación de PowerPoint</vt:lpstr>
      <vt:lpstr>Presentación de PowerPoint</vt:lpstr>
      <vt:lpstr>Título</vt:lpstr>
      <vt:lpstr>Título</vt:lpstr>
      <vt:lpstr>Texto</vt:lpstr>
      <vt:lpstr>Texto</vt:lpstr>
      <vt:lpstr>Título</vt:lpstr>
      <vt:lpstr>Texto</vt:lpstr>
      <vt:lpstr>Título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17</cp:revision>
  <dcterms:created xsi:type="dcterms:W3CDTF">2021-11-24T21:05:25Z</dcterms:created>
  <dcterms:modified xsi:type="dcterms:W3CDTF">2022-07-05T19:38:13Z</dcterms:modified>
</cp:coreProperties>
</file>